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4" r:id="rId10"/>
    <p:sldId id="263" r:id="rId11"/>
    <p:sldId id="266" r:id="rId12"/>
    <p:sldId id="265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56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rz.e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GV1jnPhdxA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GV1jnPhdxA" TargetMode="Externa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9B117A-EA4B-4247-B636-5ED3FFBD83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Noten lezen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0FAC101-930E-459A-899B-9F2DDC196C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Voor </a:t>
            </a:r>
            <a:r>
              <a:rPr lang="nl-NL" dirty="0" err="1"/>
              <a:t>vocal</a:t>
            </a:r>
            <a:r>
              <a:rPr lang="nl-NL" dirty="0"/>
              <a:t> essen ;-)</a:t>
            </a:r>
          </a:p>
        </p:txBody>
      </p:sp>
    </p:spTree>
    <p:extLst>
      <p:ext uri="{BB962C8B-B14F-4D97-AF65-F5344CB8AC3E}">
        <p14:creationId xmlns:p14="http://schemas.microsoft.com/office/powerpoint/2010/main" val="4364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C0EADF-8C32-4083-AD6F-8A6EA2FA9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Kort – lang (ritme)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D4BDA3F8-979F-43A8-B4BC-797557AB28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0813" y="1971675"/>
            <a:ext cx="3975969" cy="2679838"/>
          </a:xfr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5016D2EC-176B-4DA3-A3A7-03182A8CFA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5220" y="1971674"/>
            <a:ext cx="3735702" cy="267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66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3B37CD-26B1-4321-8B05-8DA917465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Kort – lang (ritme)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B54D5181-4F51-495B-B794-9350944D8F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9109" y="2930524"/>
            <a:ext cx="8003241" cy="2582379"/>
          </a:xfrm>
        </p:spPr>
      </p:pic>
    </p:spTree>
    <p:extLst>
      <p:ext uri="{BB962C8B-B14F-4D97-AF65-F5344CB8AC3E}">
        <p14:creationId xmlns:p14="http://schemas.microsoft.com/office/powerpoint/2010/main" val="944921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29CBD-C698-43AF-A29C-AC494B002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Kort – lang (ritme)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4C6FA08E-FBC7-422D-8EDD-DEB70D162A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44408" y="2286000"/>
            <a:ext cx="4792133" cy="3594100"/>
          </a:xfrm>
        </p:spPr>
      </p:pic>
    </p:spTree>
    <p:extLst>
      <p:ext uri="{BB962C8B-B14F-4D97-AF65-F5344CB8AC3E}">
        <p14:creationId xmlns:p14="http://schemas.microsoft.com/office/powerpoint/2010/main" val="2261956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06C68-D918-48A3-A5FA-D5BB64394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Kort – lang (ritme)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B05B3B-81F7-4DC2-90A4-9A5E8572D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593591"/>
          </a:xfrm>
        </p:spPr>
        <p:txBody>
          <a:bodyPr/>
          <a:lstStyle/>
          <a:p>
            <a:r>
              <a:rPr lang="nl-NL" dirty="0"/>
              <a:t>Hoe tel je dit?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B5BB02D-B5E4-48E5-9E82-ECD4F43394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5" y="2900155"/>
            <a:ext cx="714375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029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66AC3-A50C-44E2-9380-C8C0BBBBC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Kort – lang (ritme)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5EB9B8-AB90-4040-8D6C-E9F906ABB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Geen vragen?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U bent geslaagd voor deel 1 en 2. Op naar het oefenen!</a:t>
            </a:r>
          </a:p>
        </p:txBody>
      </p:sp>
    </p:spTree>
    <p:extLst>
      <p:ext uri="{BB962C8B-B14F-4D97-AF65-F5344CB8AC3E}">
        <p14:creationId xmlns:p14="http://schemas.microsoft.com/office/powerpoint/2010/main" val="968359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AC413E-225F-4857-B286-617690732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Earz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834D89-71AD-45B1-A4B3-CB490FE0E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Stap 1: 	Mobiel: Download de app ‘</a:t>
            </a:r>
            <a:r>
              <a:rPr lang="nl-NL" dirty="0" err="1"/>
              <a:t>Earz</a:t>
            </a:r>
            <a:r>
              <a:rPr lang="nl-NL" dirty="0"/>
              <a:t>’.</a:t>
            </a:r>
          </a:p>
          <a:p>
            <a:pPr marL="0" indent="0">
              <a:buNone/>
            </a:pPr>
            <a:r>
              <a:rPr lang="nl-NL" dirty="0"/>
              <a:t>	Laptop/PC: </a:t>
            </a:r>
            <a:r>
              <a:rPr lang="nl-NL" dirty="0">
                <a:hlinkClick r:id="rId2"/>
              </a:rPr>
              <a:t>www.earz.eu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Stap 2:	Login:	Gebruikersnaam: </a:t>
            </a:r>
            <a:r>
              <a:rPr lang="nl-NL" dirty="0" err="1"/>
              <a:t>voorletter.achternaam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		Wachtwoord: CS67</a:t>
            </a:r>
          </a:p>
          <a:p>
            <a:pPr marL="0" indent="0">
              <a:buNone/>
            </a:pPr>
            <a:r>
              <a:rPr lang="nl-NL" dirty="0"/>
              <a:t>Stap 3:	Klas: VE2020</a:t>
            </a:r>
          </a:p>
          <a:p>
            <a:pPr marL="0" indent="0">
              <a:buNone/>
            </a:pPr>
            <a:r>
              <a:rPr lang="nl-NL" dirty="0"/>
              <a:t>Stap 4:	</a:t>
            </a:r>
            <a:r>
              <a:rPr lang="nl-NL" dirty="0" err="1"/>
              <a:t>Earz</a:t>
            </a:r>
            <a:r>
              <a:rPr lang="nl-NL" dirty="0"/>
              <a:t> spellen =&gt; Noten lezen</a:t>
            </a:r>
          </a:p>
        </p:txBody>
      </p:sp>
    </p:spTree>
    <p:extLst>
      <p:ext uri="{BB962C8B-B14F-4D97-AF65-F5344CB8AC3E}">
        <p14:creationId xmlns:p14="http://schemas.microsoft.com/office/powerpoint/2010/main" val="421868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3A73CC-8E6A-4353-A41C-74E4D100A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Hoog – laag (melodie)</a:t>
            </a:r>
            <a:br>
              <a:rPr lang="nl-NL" dirty="0"/>
            </a:br>
            <a:r>
              <a:rPr lang="nl-NL" sz="1800" dirty="0">
                <a:hlinkClick r:id="rId3"/>
              </a:rPr>
              <a:t>https://www.youtube.com/watch?v=aGV1jnPhdxA</a:t>
            </a:r>
            <a:endParaRPr lang="nl-NL" sz="1800" dirty="0"/>
          </a:p>
        </p:txBody>
      </p:sp>
      <p:pic>
        <p:nvPicPr>
          <p:cNvPr id="6" name="Onlinemedia 5" title="G-sleutel">
            <a:hlinkClick r:id="" action="ppaction://media"/>
            <a:extLst>
              <a:ext uri="{FF2B5EF4-FFF2-40B4-BE49-F238E27FC236}">
                <a16:creationId xmlns:a16="http://schemas.microsoft.com/office/drawing/2014/main" id="{BF6EDABC-8DCF-411A-962E-C7D013D76A9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41443" y="1662845"/>
            <a:ext cx="8309113" cy="467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6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CC7B9-46F9-4EB4-B3CF-E8E7919C6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Hoog – laag (Melodie)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2E2A94-0A2E-4A68-83D5-59EBC7B10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# = kruis = boven op de kerk = verhogen = ‘is’ achter de noot = </a:t>
            </a:r>
            <a:r>
              <a:rPr lang="nl-NL" dirty="0" err="1"/>
              <a:t>rechtsomhoog</a:t>
            </a:r>
            <a:endParaRPr lang="nl-NL" dirty="0"/>
          </a:p>
          <a:p>
            <a:r>
              <a:rPr lang="nl-NL" dirty="0"/>
              <a:t>♭ = mol = in de grond = verlagen = ‘es’ achter de noot = </a:t>
            </a:r>
            <a:r>
              <a:rPr lang="nl-NL" dirty="0" err="1"/>
              <a:t>linksomhoog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242CF79-B63C-4E23-AE22-8150C9CA6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313497"/>
            <a:ext cx="4876800" cy="1533525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D55C532-3C02-4E67-B06D-7EEAFB1D6B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459" y="4476940"/>
            <a:ext cx="10040760" cy="1287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7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B3F57-1BDC-41EF-AAE2-BE39879EA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Hoog – laag (melodie)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7DBE35-A196-412B-B4C8-227B45F99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r>
              <a:rPr lang="nl-NL" dirty="0"/>
              <a:t>Vioolsleutel (G-sleutel) is vanaf centrale C omhoog</a:t>
            </a:r>
          </a:p>
          <a:p>
            <a:r>
              <a:rPr lang="nl-NL" dirty="0"/>
              <a:t>Bassleutel (F-sleutel) is vanaf centrale C omlaag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FC3F2A8-9B2E-483F-986E-4F20E22E1A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313497"/>
            <a:ext cx="487680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41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646820-452A-4E0C-815A-E473B3C6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Hoog – laag (melodie)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245DAD-7F24-47BE-9BF3-0FA2B20C6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Onthoud: Alle Cavia’s Eten Gras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2BC29DF0-6218-43DC-9B67-218492D8F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6695" y="2083260"/>
            <a:ext cx="6758609" cy="323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05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0B739E-09D9-464C-BED1-DB3217258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Hoog – laag (melodie)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A1002F5-7D4D-403C-B06A-A1845D71F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Geen vragen?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U bent geslaagd voor deel 1. Op naar deel 2</a:t>
            </a:r>
          </a:p>
        </p:txBody>
      </p:sp>
    </p:spTree>
    <p:extLst>
      <p:ext uri="{BB962C8B-B14F-4D97-AF65-F5344CB8AC3E}">
        <p14:creationId xmlns:p14="http://schemas.microsoft.com/office/powerpoint/2010/main" val="2906239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AA655C-991E-4365-A94C-46BAFFC24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Kort – lang (ritme)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F34E2A-7AC3-44A8-A4D0-F0391D3DF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vorm van de noot bepaald hoe kort of lang de noot duurt.</a:t>
            </a:r>
          </a:p>
          <a:p>
            <a:r>
              <a:rPr lang="nl-NL" dirty="0"/>
              <a:t>Welke vormen zijn er?</a:t>
            </a:r>
          </a:p>
        </p:txBody>
      </p:sp>
    </p:spTree>
    <p:extLst>
      <p:ext uri="{BB962C8B-B14F-4D97-AF65-F5344CB8AC3E}">
        <p14:creationId xmlns:p14="http://schemas.microsoft.com/office/powerpoint/2010/main" val="3189009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B4D353-3E2F-43DD-A66A-A023C7631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Kort – lang (ritme)</a:t>
            </a:r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BB74EAE-F919-4C5B-A06C-A0210E7A58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0065" y="2186609"/>
            <a:ext cx="7911869" cy="3446932"/>
          </a:xfrm>
        </p:spPr>
      </p:pic>
    </p:spTree>
    <p:extLst>
      <p:ext uri="{BB962C8B-B14F-4D97-AF65-F5344CB8AC3E}">
        <p14:creationId xmlns:p14="http://schemas.microsoft.com/office/powerpoint/2010/main" val="774088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9DE07F-36E0-4143-BC9C-FABF4B3B0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Kort – lang (ritme)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5D11C5-F886-4D04-AF6C-1F3323358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Wordt ook bepaald door maatsoort: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84B719E-3BAF-496E-968D-E4983FDEC6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145" y="3273700"/>
            <a:ext cx="7005709" cy="217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14972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87</TotalTime>
  <Words>276</Words>
  <Application>Microsoft Office PowerPoint</Application>
  <PresentationFormat>Breedbeeld</PresentationFormat>
  <Paragraphs>49</Paragraphs>
  <Slides>15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Impact</vt:lpstr>
      <vt:lpstr>Badge</vt:lpstr>
      <vt:lpstr>Noten lezen</vt:lpstr>
      <vt:lpstr>Hoog – laag (melodie) https://www.youtube.com/watch?v=aGV1jnPhdxA</vt:lpstr>
      <vt:lpstr>Hoog – laag (Melodie)</vt:lpstr>
      <vt:lpstr>Hoog – laag (melodie)</vt:lpstr>
      <vt:lpstr>Hoog – laag (melodie)</vt:lpstr>
      <vt:lpstr>Hoog – laag (melodie)</vt:lpstr>
      <vt:lpstr>Kort – lang (ritme)</vt:lpstr>
      <vt:lpstr>Kort – lang (ritme)</vt:lpstr>
      <vt:lpstr>Kort – lang (ritme)</vt:lpstr>
      <vt:lpstr>Kort – lang (ritme)</vt:lpstr>
      <vt:lpstr>Kort – lang (ritme)</vt:lpstr>
      <vt:lpstr>Kort – lang (ritme)</vt:lpstr>
      <vt:lpstr>Kort – lang (ritme)</vt:lpstr>
      <vt:lpstr>Kort – lang (ritme)</vt:lpstr>
      <vt:lpstr>Earz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Noten lezen</dc:title>
  <dc:creator>Engelbarts, FH (Freek)</dc:creator>
  <cp:lastModifiedBy>Eigenaar</cp:lastModifiedBy>
  <cp:revision>10</cp:revision>
  <dcterms:created xsi:type="dcterms:W3CDTF">2020-03-08T08:24:21Z</dcterms:created>
  <dcterms:modified xsi:type="dcterms:W3CDTF">2020-03-09T07:17:47Z</dcterms:modified>
</cp:coreProperties>
</file>